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DAA0-0541-425E-80A7-A11176341E9D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2C9CA-AE5E-407F-82B0-2AE4FD80B08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DAA0-0541-425E-80A7-A11176341E9D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2C9CA-AE5E-407F-82B0-2AE4FD80B0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DAA0-0541-425E-80A7-A11176341E9D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2C9CA-AE5E-407F-82B0-2AE4FD80B0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DAA0-0541-425E-80A7-A11176341E9D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2C9CA-AE5E-407F-82B0-2AE4FD80B0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DAA0-0541-425E-80A7-A11176341E9D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2C9CA-AE5E-407F-82B0-2AE4FD80B08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DAA0-0541-425E-80A7-A11176341E9D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2C9CA-AE5E-407F-82B0-2AE4FD80B0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DAA0-0541-425E-80A7-A11176341E9D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2C9CA-AE5E-407F-82B0-2AE4FD80B0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DAA0-0541-425E-80A7-A11176341E9D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C2C9CA-AE5E-407F-82B0-2AE4FD80B08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DAA0-0541-425E-80A7-A11176341E9D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2C9CA-AE5E-407F-82B0-2AE4FD80B0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DAA0-0541-425E-80A7-A11176341E9D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CC2C9CA-AE5E-407F-82B0-2AE4FD80B0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ABFDAA0-0541-425E-80A7-A11176341E9D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2C9CA-AE5E-407F-82B0-2AE4FD80B0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ABFDAA0-0541-425E-80A7-A11176341E9D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CC2C9CA-AE5E-407F-82B0-2AE4FD80B08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le.edu/ynhti/curriculum/units/1985/3/85.03.01.x.html" TargetMode="External"/><Relationship Id="rId2" Type="http://schemas.openxmlformats.org/officeDocument/2006/relationships/hyperlink" Target="http://www.deathdyinggriefandmourning.com/Death-Dying-Grief-Mourning/83-Katherine-Anne-Porter-Jilting-of-Granny-Weatherall-Pale-Horse-Pale-Rider-Ship-Fools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eople.morrisville.edu/~whitnemr/html/The%20Jilting%20of%20Granny%20Weatherall.htm" TargetMode="External"/><Relationship Id="rId4" Type="http://schemas.openxmlformats.org/officeDocument/2006/relationships/hyperlink" Target="http://www.cummingsstudyguides.ne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590800"/>
            <a:ext cx="6695174" cy="384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9600" y="304800"/>
            <a:ext cx="7848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Andalus" pitchFamily="18" charset="-78"/>
                <a:cs typeface="Andalus" pitchFamily="18" charset="-78"/>
              </a:rPr>
              <a:t>“The Jilting of Granny Weatherall”</a:t>
            </a:r>
          </a:p>
          <a:p>
            <a:pPr algn="ctr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By Katherine Anne Porter</a:t>
            </a:r>
            <a:endParaRPr lang="en-US" sz="24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19928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ndalus" pitchFamily="18" charset="-78"/>
                <a:cs typeface="Andalus" pitchFamily="18" charset="-78"/>
              </a:rPr>
              <a:t>Katherine Anne Porter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Born May 15, 1890</a:t>
            </a:r>
          </a:p>
          <a:p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Indian Creek, Texas</a:t>
            </a:r>
          </a:p>
          <a:p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Educated in convent schools in the south</a:t>
            </a:r>
          </a:p>
          <a:p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Converted to Catholicism</a:t>
            </a:r>
          </a:p>
          <a:p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First Published Work: </a:t>
            </a:r>
            <a:r>
              <a:rPr lang="en-US" sz="3600" i="1" dirty="0" smtClean="0">
                <a:latin typeface="Andalus" pitchFamily="18" charset="-78"/>
                <a:cs typeface="Andalus" pitchFamily="18" charset="-78"/>
              </a:rPr>
              <a:t>Flowering Judas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 in 1930</a:t>
            </a:r>
          </a:p>
          <a:p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52400"/>
            <a:ext cx="2133600" cy="2724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139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ndalus" pitchFamily="18" charset="-78"/>
                <a:cs typeface="Andalus" pitchFamily="18" charset="-78"/>
              </a:rPr>
              <a:t>Katherine Anne Porter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Her stories are known to dramatize her political and social liberal beliefs.</a:t>
            </a:r>
          </a:p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Demanded much of herself and her work</a:t>
            </a:r>
          </a:p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Many works were never published because they did not live up to her standards</a:t>
            </a:r>
          </a:p>
          <a:p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267200"/>
            <a:ext cx="3581400" cy="23702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085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18563"/>
            <a:ext cx="6444878" cy="63593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609599"/>
            <a:ext cx="8382000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Type of Work</a:t>
            </a:r>
          </a:p>
          <a:p>
            <a:pPr algn="ctr"/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Short Story </a:t>
            </a:r>
          </a:p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Told with Stream of Consciousness</a:t>
            </a:r>
          </a:p>
          <a:p>
            <a:pPr algn="ctr"/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* Stream of thoughts as they occur, regardless of sequence or sense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algn="ctr"/>
            <a:endParaRPr lang="en-US" sz="4000" dirty="0" smtClean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ctr"/>
            <a:endParaRPr lang="en-US" sz="40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4450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80" y="457200"/>
            <a:ext cx="8321040" cy="5943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36880" y="457200"/>
            <a:ext cx="832104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Setting</a:t>
            </a:r>
            <a:endParaRPr lang="en-US" sz="6600" dirty="0" smtClean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ctr"/>
            <a:endParaRPr lang="en-US" sz="4400" dirty="0" smtClean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algn="ctr"/>
            <a:r>
              <a:rPr 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Bedroom in the home of Granny Weatherall’s daughter, Cornelia</a:t>
            </a:r>
          </a:p>
          <a:p>
            <a:pPr algn="ctr"/>
            <a:endParaRPr lang="en-US" sz="4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algn="ctr"/>
            <a:r>
              <a:rPr 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Late 1920’s</a:t>
            </a:r>
          </a:p>
          <a:p>
            <a:pPr algn="ctr"/>
            <a:r>
              <a:rPr 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Flashbacks: 1860’s</a:t>
            </a:r>
            <a:endParaRPr lang="en-US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9613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60725"/>
            <a:ext cx="7980575" cy="59777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38200" y="533400"/>
            <a:ext cx="75438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Andalus" pitchFamily="18" charset="-78"/>
                <a:cs typeface="Andalus" pitchFamily="18" charset="-78"/>
              </a:rPr>
              <a:t>Symbols</a:t>
            </a:r>
          </a:p>
          <a:p>
            <a:pPr algn="ctr"/>
            <a:endParaRPr lang="en-US" sz="4400" dirty="0">
              <a:latin typeface="Andalus" pitchFamily="18" charset="-78"/>
              <a:cs typeface="Andalus" pitchFamily="18" charset="-78"/>
            </a:endParaRPr>
          </a:p>
          <a:p>
            <a:pPr algn="ctr"/>
            <a:r>
              <a:rPr lang="en-US" sz="4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Look for the use</a:t>
            </a:r>
          </a:p>
          <a:p>
            <a:pPr algn="ctr"/>
            <a:r>
              <a:rPr lang="en-US" sz="4400" dirty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o</a:t>
            </a:r>
            <a:r>
              <a:rPr lang="en-US" sz="4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f Symbols</a:t>
            </a:r>
          </a:p>
          <a:p>
            <a:pPr algn="ctr"/>
            <a:r>
              <a:rPr lang="en-US" sz="4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What do they mean?</a:t>
            </a:r>
            <a:endParaRPr lang="en-US" sz="4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418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1" y="518100"/>
            <a:ext cx="7751976" cy="58064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85800"/>
            <a:ext cx="9144000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Andalus" pitchFamily="18" charset="-78"/>
                <a:cs typeface="Andalus" pitchFamily="18" charset="-78"/>
              </a:rPr>
              <a:t>Look For</a:t>
            </a:r>
          </a:p>
          <a:p>
            <a:pPr algn="ctr"/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pPr algn="ctr"/>
            <a:r>
              <a:rPr lang="en-US" sz="3200" u="sng" dirty="0" smtClean="0">
                <a:latin typeface="Andalus" pitchFamily="18" charset="-78"/>
                <a:cs typeface="Andalus" pitchFamily="18" charset="-78"/>
              </a:rPr>
              <a:t>Alliteration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-Repetition of a consonant sound</a:t>
            </a:r>
          </a:p>
          <a:p>
            <a:pPr algn="ctr"/>
            <a:r>
              <a:rPr lang="en-US" sz="3200" u="sng" dirty="0" smtClean="0">
                <a:latin typeface="Andalus" pitchFamily="18" charset="-78"/>
                <a:cs typeface="Andalus" pitchFamily="18" charset="-78"/>
              </a:rPr>
              <a:t>Irony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-The opposite of what is expected</a:t>
            </a:r>
          </a:p>
          <a:p>
            <a:pPr algn="ctr"/>
            <a:r>
              <a:rPr lang="en-US" sz="3200" u="sng" dirty="0" smtClean="0">
                <a:latin typeface="Andalus" pitchFamily="18" charset="-78"/>
                <a:cs typeface="Andalus" pitchFamily="18" charset="-78"/>
              </a:rPr>
              <a:t>Metaphor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-Comparison of unalike things without using like, as, or than</a:t>
            </a:r>
          </a:p>
          <a:p>
            <a:pPr algn="ctr"/>
            <a:r>
              <a:rPr lang="en-US" sz="3200" u="sng" dirty="0" smtClean="0">
                <a:latin typeface="Andalus" pitchFamily="18" charset="-78"/>
                <a:cs typeface="Andalus" pitchFamily="18" charset="-78"/>
              </a:rPr>
              <a:t>Onomatopoeia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-Word that imitates a sound</a:t>
            </a:r>
          </a:p>
          <a:p>
            <a:pPr algn="ctr"/>
            <a:r>
              <a:rPr lang="en-US" sz="3200" u="sng" dirty="0" smtClean="0">
                <a:latin typeface="Andalus" pitchFamily="18" charset="-78"/>
                <a:cs typeface="Andalus" pitchFamily="18" charset="-78"/>
              </a:rPr>
              <a:t>Paradox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-Contradictory statement that is actually true</a:t>
            </a:r>
          </a:p>
          <a:p>
            <a:pPr algn="ctr"/>
            <a:r>
              <a:rPr lang="en-US" sz="3200" u="sng" dirty="0" smtClean="0">
                <a:latin typeface="Andalus" pitchFamily="18" charset="-78"/>
                <a:cs typeface="Andalus" pitchFamily="18" charset="-78"/>
              </a:rPr>
              <a:t>Simile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-Comparison of unalike things using like, as, or than</a:t>
            </a:r>
            <a:endParaRPr lang="en-US" sz="32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9058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Helpful Links </a:t>
            </a:r>
            <a:br>
              <a:rPr lang="en-US" dirty="0" smtClean="0">
                <a:latin typeface="Andalus" pitchFamily="18" charset="-78"/>
                <a:cs typeface="Andalus" pitchFamily="18" charset="-78"/>
              </a:rPr>
            </a:br>
            <a:r>
              <a:rPr lang="en-US" dirty="0" smtClean="0">
                <a:latin typeface="Andalus" pitchFamily="18" charset="-78"/>
                <a:cs typeface="Andalus" pitchFamily="18" charset="-78"/>
              </a:rPr>
              <a:t>and Presentation Sources</a:t>
            </a:r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hlinkClick r:id="rId2"/>
              </a:rPr>
              <a:t>http://</a:t>
            </a:r>
            <a:r>
              <a:rPr lang="en-US" sz="2400" dirty="0" smtClean="0">
                <a:hlinkClick r:id="rId2"/>
              </a:rPr>
              <a:t>www.deathdyinggriefandmourning.com/Death-Dying-Grief-Mourning/83-Katherine-Anne-Porter-Jilting-of-Granny-Weatherall-Pale-Horse-Pale-Rider-Ship-Fools.htm</a:t>
            </a:r>
            <a:endParaRPr lang="en-US" sz="2400" dirty="0" smtClean="0"/>
          </a:p>
          <a:p>
            <a:r>
              <a:rPr lang="en-US" sz="2400" dirty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www.yale.edu/ynhti/curriculum/units/1985/3/85.03.01.x.html</a:t>
            </a:r>
            <a:endParaRPr lang="en-US" sz="2400" dirty="0" smtClean="0"/>
          </a:p>
          <a:p>
            <a:r>
              <a:rPr lang="en-US" sz="2400" dirty="0">
                <a:hlinkClick r:id="rId4"/>
              </a:rPr>
              <a:t>http://www.cummingsstudyguides.net</a:t>
            </a:r>
            <a:r>
              <a:rPr lang="en-US" sz="2400" dirty="0" smtClean="0">
                <a:hlinkClick r:id="rId4"/>
              </a:rPr>
              <a:t>/</a:t>
            </a:r>
            <a:endParaRPr lang="en-US" sz="2400" dirty="0" smtClean="0"/>
          </a:p>
          <a:p>
            <a:r>
              <a:rPr lang="en-US" sz="2400" dirty="0">
                <a:hlinkClick r:id="rId5"/>
              </a:rPr>
              <a:t>http://people.morrisville.edu/~</a:t>
            </a:r>
            <a:r>
              <a:rPr lang="en-US" sz="2400" dirty="0" smtClean="0">
                <a:hlinkClick r:id="rId5"/>
              </a:rPr>
              <a:t>whitnemr/html/The%20Jilting%20of%20Granny%20Weatherall.htm</a:t>
            </a:r>
            <a:endParaRPr lang="en-US" sz="2400" dirty="0" smtClean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10959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58</TotalTime>
  <Words>193</Words>
  <Application>Microsoft Office PowerPoint</Application>
  <PresentationFormat>On-screen Show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Technic</vt:lpstr>
      <vt:lpstr>PowerPoint Presentation</vt:lpstr>
      <vt:lpstr>Katherine Anne Porter </vt:lpstr>
      <vt:lpstr>Katherine Anne Porter</vt:lpstr>
      <vt:lpstr>PowerPoint Presentation</vt:lpstr>
      <vt:lpstr>PowerPoint Presentation</vt:lpstr>
      <vt:lpstr>PowerPoint Presentation</vt:lpstr>
      <vt:lpstr>PowerPoint Presentation</vt:lpstr>
      <vt:lpstr>Helpful Links  and Presentation 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Stacy</dc:creator>
  <cp:lastModifiedBy>Stacy</cp:lastModifiedBy>
  <cp:revision>6</cp:revision>
  <dcterms:created xsi:type="dcterms:W3CDTF">2012-04-02T01:02:22Z</dcterms:created>
  <dcterms:modified xsi:type="dcterms:W3CDTF">2012-04-02T02:00:49Z</dcterms:modified>
</cp:coreProperties>
</file>